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78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A7C205C3-E571-456B-A5E6-71EE28BBAA05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423482B8-C8F0-4244-A253-A0B9264645E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KeepTrack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3000" b="1" dirty="0" smtClean="0"/>
              <a:t>JEDI</a:t>
            </a:r>
          </a:p>
          <a:p>
            <a:r>
              <a:rPr lang="en-US" sz="2800" dirty="0" smtClean="0"/>
              <a:t>Judicial Engineering by Denver Innovators</a:t>
            </a:r>
          </a:p>
          <a:p>
            <a:r>
              <a:rPr lang="en-US" dirty="0" smtClean="0"/>
              <a:t>4/23/2017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42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Administrator View of Customer Tasks and Appointments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30130"/>
            <a:ext cx="6196013" cy="3381990"/>
          </a:xfrm>
        </p:spPr>
      </p:pic>
    </p:spTree>
    <p:extLst>
      <p:ext uri="{BB962C8B-B14F-4D97-AF65-F5344CB8AC3E}">
        <p14:creationId xmlns:p14="http://schemas.microsoft.com/office/powerpoint/2010/main" val="1359787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Task for the Customer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7484"/>
            <a:ext cx="6196013" cy="3387283"/>
          </a:xfrm>
        </p:spPr>
      </p:pic>
    </p:spTree>
    <p:extLst>
      <p:ext uri="{BB962C8B-B14F-4D97-AF65-F5344CB8AC3E}">
        <p14:creationId xmlns:p14="http://schemas.microsoft.com/office/powerpoint/2010/main" val="242873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Create an Account for a Customer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6903"/>
            <a:ext cx="6196013" cy="3388444"/>
          </a:xfrm>
        </p:spPr>
      </p:pic>
    </p:spTree>
    <p:extLst>
      <p:ext uri="{BB962C8B-B14F-4D97-AF65-F5344CB8AC3E}">
        <p14:creationId xmlns:p14="http://schemas.microsoft.com/office/powerpoint/2010/main" val="84996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Screen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33948"/>
            <a:ext cx="6196013" cy="3374354"/>
          </a:xfrm>
        </p:spPr>
      </p:pic>
    </p:spTree>
    <p:extLst>
      <p:ext uri="{BB962C8B-B14F-4D97-AF65-F5344CB8AC3E}">
        <p14:creationId xmlns:p14="http://schemas.microsoft.com/office/powerpoint/2010/main" val="70556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 Home Screen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4252"/>
            <a:ext cx="6196013" cy="3393747"/>
          </a:xfrm>
        </p:spPr>
      </p:pic>
    </p:spTree>
    <p:extLst>
      <p:ext uri="{BB962C8B-B14F-4D97-AF65-F5344CB8AC3E}">
        <p14:creationId xmlns:p14="http://schemas.microsoft.com/office/powerpoint/2010/main" val="343051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Customer Tasks </a:t>
            </a:r>
            <a:r>
              <a:rPr lang="en-US" dirty="0" smtClean="0"/>
              <a:t>and Appointments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9249"/>
            <a:ext cx="6196013" cy="3383753"/>
          </a:xfrm>
        </p:spPr>
      </p:pic>
    </p:spTree>
    <p:extLst>
      <p:ext uri="{BB962C8B-B14F-4D97-AF65-F5344CB8AC3E}">
        <p14:creationId xmlns:p14="http://schemas.microsoft.com/office/powerpoint/2010/main" val="3152173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Customer Calendar View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5290"/>
            <a:ext cx="6196013" cy="3391671"/>
          </a:xfrm>
        </p:spPr>
      </p:pic>
    </p:spTree>
    <p:extLst>
      <p:ext uri="{BB962C8B-B14F-4D97-AF65-F5344CB8AC3E}">
        <p14:creationId xmlns:p14="http://schemas.microsoft.com/office/powerpoint/2010/main" val="3571505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Create Task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34971"/>
            <a:ext cx="6196013" cy="3372309"/>
          </a:xfrm>
        </p:spPr>
      </p:pic>
    </p:spTree>
    <p:extLst>
      <p:ext uri="{BB962C8B-B14F-4D97-AF65-F5344CB8AC3E}">
        <p14:creationId xmlns:p14="http://schemas.microsoft.com/office/powerpoint/2010/main" val="234294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Customer Update Profile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8517"/>
            <a:ext cx="6196013" cy="3385217"/>
          </a:xfrm>
        </p:spPr>
      </p:pic>
    </p:spTree>
    <p:extLst>
      <p:ext uri="{BB962C8B-B14F-4D97-AF65-F5344CB8AC3E}">
        <p14:creationId xmlns:p14="http://schemas.microsoft.com/office/powerpoint/2010/main" val="176634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Administrator Home Screen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29249"/>
            <a:ext cx="6196013" cy="3383753"/>
          </a:xfrm>
        </p:spPr>
      </p:pic>
    </p:spTree>
    <p:extLst>
      <p:ext uri="{BB962C8B-B14F-4D97-AF65-F5344CB8AC3E}">
        <p14:creationId xmlns:p14="http://schemas.microsoft.com/office/powerpoint/2010/main" val="1740100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Administrator Account List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675" y="2230130"/>
            <a:ext cx="6196013" cy="3381990"/>
          </a:xfrm>
        </p:spPr>
      </p:pic>
    </p:spTree>
    <p:extLst>
      <p:ext uri="{BB962C8B-B14F-4D97-AF65-F5344CB8AC3E}">
        <p14:creationId xmlns:p14="http://schemas.microsoft.com/office/powerpoint/2010/main" val="2679735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ushpin">
  <a:themeElements>
    <a:clrScheme name="Pushpin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Pushpin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ushpi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38</TotalTime>
  <Words>51</Words>
  <Application>Microsoft Office PowerPoint</Application>
  <PresentationFormat>On-screen Show (4:3)</PresentationFormat>
  <Paragraphs>15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Pushpin</vt:lpstr>
      <vt:lpstr>KeepTrack!</vt:lpstr>
      <vt:lpstr>Login Screen</vt:lpstr>
      <vt:lpstr>Customer Home Screen</vt:lpstr>
      <vt:lpstr>Customer Tasks and Appointments</vt:lpstr>
      <vt:lpstr>Customer Calendar View</vt:lpstr>
      <vt:lpstr>Customer Create Task</vt:lpstr>
      <vt:lpstr>Customer Update Profile </vt:lpstr>
      <vt:lpstr>Administrator Home Screen</vt:lpstr>
      <vt:lpstr>Administrator Account List</vt:lpstr>
      <vt:lpstr>Administrator View of Customer Tasks and Appointments</vt:lpstr>
      <vt:lpstr>Create Task for the Customer</vt:lpstr>
      <vt:lpstr>Create an Account for a Customer</vt:lpstr>
    </vt:vector>
  </TitlesOfParts>
  <Company>Judicial User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Keep Track!</dc:title>
  <dc:creator>lee, robin</dc:creator>
  <cp:lastModifiedBy>lee, robin</cp:lastModifiedBy>
  <cp:revision>8</cp:revision>
  <dcterms:created xsi:type="dcterms:W3CDTF">2017-04-23T16:09:09Z</dcterms:created>
  <dcterms:modified xsi:type="dcterms:W3CDTF">2017-04-23T16:48:07Z</dcterms:modified>
</cp:coreProperties>
</file>

<file path=docProps/thumbnail.jpeg>
</file>